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431104"/>
        <c:axId val="77214208"/>
      </c:barChart>
      <c:catAx>
        <c:axId val="88431104"/>
        <c:scaling>
          <c:orientation val="minMax"/>
        </c:scaling>
        <c:delete val="0"/>
        <c:axPos val="b"/>
        <c:majorTickMark val="out"/>
        <c:minorTickMark val="none"/>
        <c:tickLblPos val="nextTo"/>
        <c:crossAx val="77214208"/>
        <c:crosses val="autoZero"/>
        <c:auto val="1"/>
        <c:lblAlgn val="ctr"/>
        <c:lblOffset val="100"/>
        <c:noMultiLvlLbl val="0"/>
      </c:catAx>
      <c:valAx>
        <c:axId val="7721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8431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1BBA2A6-3C62-40F0-A888-E1162A15DC6D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DBE6E0E-88D3-471F-B0CE-C0F37191C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40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6E0E-88D3-471F-B0CE-C0F37191CB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60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6E0E-88D3-471F-B0CE-C0F37191CB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98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1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2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9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2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2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2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a test </a:t>
            </a:r>
            <a:r>
              <a:rPr lang="en-US" dirty="0" err="1" smtClean="0"/>
              <a:t>pptx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PDF Printer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4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page 2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565963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9914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</TotalTime>
  <Words>14</Words>
  <Application>Microsoft Office PowerPoint</Application>
  <PresentationFormat>On-screen Show (4:3)</PresentationFormat>
  <Paragraphs>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Couture</vt:lpstr>
      <vt:lpstr>This is a test pptx file</vt:lpstr>
      <vt:lpstr>Sample page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pptx file</dc:title>
  <dc:creator>bz</dc:creator>
  <cp:lastModifiedBy>bz</cp:lastModifiedBy>
  <cp:revision>3</cp:revision>
  <cp:lastPrinted>2012-02-25T08:25:20Z</cp:lastPrinted>
  <dcterms:created xsi:type="dcterms:W3CDTF">2006-08-16T00:00:00Z</dcterms:created>
  <dcterms:modified xsi:type="dcterms:W3CDTF">2012-02-25T08:25:46Z</dcterms:modified>
</cp:coreProperties>
</file>